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6" r:id="rId4"/>
    <p:sldId id="260" r:id="rId5"/>
    <p:sldId id="265" r:id="rId6"/>
    <p:sldId id="261" r:id="rId7"/>
    <p:sldId id="267" r:id="rId8"/>
    <p:sldId id="268" r:id="rId9"/>
    <p:sldId id="264" r:id="rId10"/>
    <p:sldId id="269" r:id="rId11"/>
    <p:sldId id="263" r:id="rId12"/>
    <p:sldId id="262" r:id="rId13"/>
    <p:sldId id="258" r:id="rId14"/>
    <p:sldId id="259" r:id="rId15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Small" userId="f79c5810e0243ad1" providerId="LiveId" clId="{EB73AA2D-A5F1-4A9C-BD01-630822C238C9}"/>
    <pc:docChg chg="undo redo custSel addSld modSld sldOrd modMainMaster">
      <pc:chgData name="George Small" userId="f79c5810e0243ad1" providerId="LiveId" clId="{EB73AA2D-A5F1-4A9C-BD01-630822C238C9}" dt="2019-01-16T10:39:08.069" v="1046" actId="1036"/>
      <pc:docMkLst>
        <pc:docMk/>
      </pc:docMkLst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6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7" creationId="{2DAEF49E-3A08-49C2-8C94-2B51C848DF1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8" creationId="{B902A480-CAFD-4E3A-90DF-8A9A94CBD49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9" creationId="{12176337-BDCA-41EC-9E1B-D66B37996FA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0" creationId="{242388C9-7F1A-4CFF-B948-0179329AE57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1" creationId="{0950DA02-37C4-4690-B5A4-46FEC5B885C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2" creationId="{4D33AEE2-2290-430C-8F33-D72CEB525951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0" sldId="256"/>
            <ac:grpSpMk id="114" creationId="{322E89C5-F445-4659-919D-C5A1EF6CA6E4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6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7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76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7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6" creationId="{03E313AB-DA0B-4115-9027-342A0E2F567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7" creationId="{5B79BE9C-6425-4CEF-93CD-F5D11FE09B0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8" creationId="{8B8E55AC-D81A-47D9-9CAC-43BB0C4E75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9" creationId="{BE744366-DF3D-4D79-802E-510EC53EA2A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80" creationId="{1F00E8A7-1ED9-4350-9361-3A7B1FAAEBB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81" creationId="{B934F12D-C276-4D09-AEDF-C8BFC48DD38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0" sldId="257"/>
            <ac:grpSpMk id="73" creationId="{F3A50258-42D1-412F-9BCF-CB119D5141B0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9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46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8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8"/>
            <ac:picMk id="185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9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9"/>
            <ac:picMk id="186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9"/>
            <ac:picMk id="187" creationId="{00000000-0000-0000-0000-000000000000}"/>
          </ac:picMkLst>
        </pc:picChg>
      </pc:sldChg>
      <pc:sldChg chg="addSp delSp modSp">
        <pc:chgData name="George Small" userId="f79c5810e0243ad1" providerId="LiveId" clId="{EB73AA2D-A5F1-4A9C-BD01-630822C238C9}" dt="2019-01-16T10:01:15.683" v="637" actId="20577"/>
        <pc:sldMkLst>
          <pc:docMk/>
          <pc:sldMk cId="4014513833" sldId="260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2" creationId="{BEE207F6-EBBC-4DB6-AEE4-0AE336F6A9C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6" creationId="{5A4D956E-70D8-44DC-AAC9-1267B6C3757A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7" creationId="{7987B73D-94F9-4CEC-93C7-7E5F49FF2AE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8" creationId="{37617D0D-D302-46B5-B13C-8760AE2EFE5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9" creationId="{58FFFB73-534B-479E-B534-5A804070565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0" creationId="{62FC8611-A00B-4D95-9FE4-0433238C318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1" creationId="{EE05C86A-3701-4D10-BF00-C36511E6141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3" creationId="{D7B96030-0451-49E2-928A-CE587A1778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4" creationId="{4B15D527-8339-4D59-9C41-6B58A14B085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5" creationId="{3FF6279D-DD61-432B-983C-6379AAC4176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6" creationId="{5CE8FB8A-69F2-47A0-BAEC-BE0DD8DAE70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7" creationId="{0CEFF1BA-DAC6-43F4-A31A-3DC50D01632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8" creationId="{08A6ED0E-DE90-46C9-AD67-DE91EE61F7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9" creationId="{03C183D8-2A57-43A4-B64D-F1CEA78AF93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0" creationId="{2040114E-8E0A-409F-B529-862FF6C4F59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1" creationId="{DAEFC4E0-834E-45F3-AB6D-8B25D0B7A5E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2" creationId="{B13BAACA-90C7-4B24-BC86-D46861A1A57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8" creationId="{6D897614-5F0B-4112-BE05-40C3B9CAD2B6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9" creationId="{020AABC1-24F1-4ABE-9DC6-0CE9CACF414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0" creationId="{8BA23CD5-C7DD-4CCB-BBED-9B241324B20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1" creationId="{ABAC25B8-B135-4662-ACF2-A0177D9FFBA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2" creationId="{2E878F73-4477-4FFE-9C71-951F38FFB45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3" creationId="{9BD034C8-FEDB-4808-8C5D-302EE562FC4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4" creationId="{FAF498C4-FC20-45AC-B72E-3AE3D45A8E1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5" creationId="{6F5374CD-9D28-49DE-94E9-2D1C772E158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6" creationId="{EF32F93F-E47F-4D85-82BE-FEF22CBADAB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7" creationId="{59F32679-06A2-4201-9881-5EA3B8DDE9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8" creationId="{C498DD9B-658E-41F9-8100-774A1B8E1DE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9" creationId="{45F1E7B2-A882-46A8-90FB-B40FD1687C6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0" creationId="{D2173FB7-987D-4059-9957-3ED004261C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1" creationId="{DD05B904-FADF-46D3-BA84-610AAB3A984A}"/>
          </ac:spMkLst>
        </pc:spChg>
        <pc:spChg chg="add del">
          <ac:chgData name="George Small" userId="f79c5810e0243ad1" providerId="LiveId" clId="{EB73AA2D-A5F1-4A9C-BD01-630822C238C9}" dt="2019-01-16T09:57:40.850" v="260"/>
          <ac:spMkLst>
            <pc:docMk/>
            <pc:sldMk cId="4014513833" sldId="260"/>
            <ac:spMk id="112" creationId="{E5459969-B551-473D-AD3C-2A3C7C93C39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3" creationId="{3ED171EF-0C92-48A2-8C87-0D64756765F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2" creationId="{00000000-0000-0000-0000-000000000000}"/>
          </ac:spMkLst>
        </pc:spChg>
        <pc:spChg chg="add del">
          <ac:chgData name="George Small" userId="f79c5810e0243ad1" providerId="LiveId" clId="{EB73AA2D-A5F1-4A9C-BD01-630822C238C9}" dt="2019-01-16T09:57:40.850" v="260"/>
          <ac:spMkLst>
            <pc:docMk/>
            <pc:sldMk cId="4014513833" sldId="260"/>
            <ac:spMk id="143" creationId="{C5418A40-A80C-43F3-82CC-2B1BF93A800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6" creationId="{400C488F-F48F-4DF1-807D-F4C75444725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6T09:57:40.641" v="259" actId="1076"/>
          <ac:spMkLst>
            <pc:docMk/>
            <pc:sldMk cId="4014513833" sldId="260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9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09:58:16.054" v="440" actId="1038"/>
          <ac:spMkLst>
            <pc:docMk/>
            <pc:sldMk cId="4014513833" sldId="260"/>
            <ac:spMk id="150" creationId="{BEAE8913-4D50-4576-B599-5988FBDB3E88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0" creationId="{FD792139-6FC1-4CE1-B913-C26ABEF6D331}"/>
          </ac:spMkLst>
        </pc:spChg>
        <pc:spChg chg="add mod">
          <ac:chgData name="George Small" userId="f79c5810e0243ad1" providerId="LiveId" clId="{EB73AA2D-A5F1-4A9C-BD01-630822C238C9}" dt="2019-01-16T09:58:27.796" v="477" actId="1035"/>
          <ac:spMkLst>
            <pc:docMk/>
            <pc:sldMk cId="4014513833" sldId="260"/>
            <ac:spMk id="161" creationId="{A9D21E0A-3525-4B30-A662-AB0C73F7E0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2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01:08.543" v="635" actId="20577"/>
          <ac:spMkLst>
            <pc:docMk/>
            <pc:sldMk cId="4014513833" sldId="260"/>
            <ac:spMk id="163" creationId="{34C7E86F-D1F1-48AD-AE41-26952E2FFD2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01:15.683" v="637" actId="20577"/>
          <ac:spMkLst>
            <pc:docMk/>
            <pc:sldMk cId="4014513833" sldId="260"/>
            <ac:spMk id="165" creationId="{1D4B7CAE-ADED-4846-86A0-7CDB34685F8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4014513833" sldId="260"/>
            <ac:grpSpMk id="10" creationId="{F7E106C1-6873-41FC-8545-E0AEB28AF9F4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4" creationId="{80C955D0-FEB9-4C27-941C-71F0B53C868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2" creationId="{930FCFDA-9E26-46C4-BEDA-A0122EEFE0B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7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82" creationId="{A0BBF132-0EAA-49C1-86DC-4F7CA0625CE1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9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026" creationId="{DE19675F-3DFF-4C3A-83B4-FC22CAF1AC49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2406388905" sldId="261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6" creationId="{03E313AB-DA0B-4115-9027-342A0E2F567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7" creationId="{5B79BE9C-6425-4CEF-93CD-F5D11FE09B0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8" creationId="{8B8E55AC-D81A-47D9-9CAC-43BB0C4E75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9" creationId="{BE744366-DF3D-4D79-802E-510EC53EA2A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0" creationId="{1F00E8A7-1ED9-4350-9361-3A7B1FAAEBB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1" creationId="{B934F12D-C276-4D09-AEDF-C8BFC48DD38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3" creationId="{154EA5B6-27C2-4107-A17C-920AA68AB65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4" creationId="{E0F2DC39-33B6-4DCB-8EA8-6F41CD0749B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5" creationId="{62A8DDFC-C8D2-4F7E-AF6C-94E62EBA083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2406388905" sldId="261"/>
            <ac:grpSpMk id="73" creationId="{F3A50258-42D1-412F-9BCF-CB119D5141B0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2" creationId="{A10FCB0F-4A6F-4484-A6F0-6FBC746C5E9F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9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2142482351" sldId="262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142482351" sldId="262"/>
            <ac:picMk id="1026" creationId="{ED3E28E3-C87A-4687-87D2-1F67455EF928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142482351" sldId="262"/>
            <ac:picMk id="1028" creationId="{D32FCDCC-7D16-414D-BE27-434553471423}"/>
          </ac:picMkLst>
        </pc:picChg>
      </pc:sldChg>
      <pc:sldChg chg="addSp delSp modSp add ord">
        <pc:chgData name="George Small" userId="f79c5810e0243ad1" providerId="LiveId" clId="{EB73AA2D-A5F1-4A9C-BD01-630822C238C9}" dt="2019-01-16T10:01:31.724" v="638"/>
        <pc:sldMkLst>
          <pc:docMk/>
          <pc:sldMk cId="2756990470" sldId="263"/>
        </pc:sldMkLst>
        <pc:spChg chg="del">
          <ac:chgData name="George Small" userId="f79c5810e0243ad1" providerId="LiveId" clId="{EB73AA2D-A5F1-4A9C-BD01-630822C238C9}" dt="2019-01-14T10:14:36.171" v="1"/>
          <ac:spMkLst>
            <pc:docMk/>
            <pc:sldMk cId="2756990470" sldId="263"/>
            <ac:spMk id="2" creationId="{F87929D8-DF74-4756-8DB8-DA4827C656F3}"/>
          </ac:spMkLst>
        </pc:spChg>
        <pc:spChg chg="del">
          <ac:chgData name="George Small" userId="f79c5810e0243ad1" providerId="LiveId" clId="{EB73AA2D-A5F1-4A9C-BD01-630822C238C9}" dt="2019-01-14T10:14:36.171" v="1"/>
          <ac:spMkLst>
            <pc:docMk/>
            <pc:sldMk cId="2756990470" sldId="263"/>
            <ac:spMk id="3" creationId="{C57C490A-3C2F-4B35-B14C-C25FDBE4EF30}"/>
          </ac:spMkLst>
        </pc:spChg>
        <pc:picChg chg="add mod">
          <ac:chgData name="George Small" userId="f79c5810e0243ad1" providerId="LiveId" clId="{EB73AA2D-A5F1-4A9C-BD01-630822C238C9}" dt="2019-01-14T11:17:29.253" v="256"/>
          <ac:picMkLst>
            <pc:docMk/>
            <pc:sldMk cId="2756990470" sldId="263"/>
            <ac:picMk id="4" creationId="{63C94163-956A-439F-9C82-386DB2B3DF21}"/>
          </ac:picMkLst>
        </pc:picChg>
      </pc:sldChg>
      <pc:sldChg chg="addSp delSp modSp add">
        <pc:chgData name="George Small" userId="f79c5810e0243ad1" providerId="LiveId" clId="{EB73AA2D-A5F1-4A9C-BD01-630822C238C9}" dt="2019-01-14T11:17:29.253" v="256"/>
        <pc:sldMkLst>
          <pc:docMk/>
          <pc:sldMk cId="328717506" sldId="264"/>
        </pc:sldMkLst>
        <pc:spChg chg="del">
          <ac:chgData name="George Small" userId="f79c5810e0243ad1" providerId="LiveId" clId="{EB73AA2D-A5F1-4A9C-BD01-630822C238C9}" dt="2019-01-14T10:16:10.222" v="4"/>
          <ac:spMkLst>
            <pc:docMk/>
            <pc:sldMk cId="328717506" sldId="264"/>
            <ac:spMk id="2" creationId="{E22120B9-43F4-44AB-8019-233472E04320}"/>
          </ac:spMkLst>
        </pc:spChg>
        <pc:spChg chg="del">
          <ac:chgData name="George Small" userId="f79c5810e0243ad1" providerId="LiveId" clId="{EB73AA2D-A5F1-4A9C-BD01-630822C238C9}" dt="2019-01-14T10:16:10.222" v="4"/>
          <ac:spMkLst>
            <pc:docMk/>
            <pc:sldMk cId="328717506" sldId="264"/>
            <ac:spMk id="3" creationId="{68359F9B-F2CA-468B-8A52-E0DFACFA80BA}"/>
          </ac:spMkLst>
        </pc:spChg>
        <pc:spChg chg="add mod">
          <ac:chgData name="George Small" userId="f79c5810e0243ad1" providerId="LiveId" clId="{EB73AA2D-A5F1-4A9C-BD01-630822C238C9}" dt="2019-01-14T11:17:29.253" v="256"/>
          <ac:spMkLst>
            <pc:docMk/>
            <pc:sldMk cId="328717506" sldId="264"/>
            <ac:spMk id="4" creationId="{E608C64A-A93B-4BC8-8586-B0A38721D6C8}"/>
          </ac:spMkLst>
        </pc:spChg>
        <pc:spChg chg="add del mod">
          <ac:chgData name="George Small" userId="f79c5810e0243ad1" providerId="LiveId" clId="{EB73AA2D-A5F1-4A9C-BD01-630822C238C9}" dt="2019-01-14T10:17:17.118" v="34"/>
          <ac:spMkLst>
            <pc:docMk/>
            <pc:sldMk cId="328717506" sldId="264"/>
            <ac:spMk id="5" creationId="{44CC2F50-6DAB-4B81-A10D-F36E9219A48C}"/>
          </ac:spMkLst>
        </pc:spChg>
        <pc:picChg chg="add mod">
          <ac:chgData name="George Small" userId="f79c5810e0243ad1" providerId="LiveId" clId="{EB73AA2D-A5F1-4A9C-BD01-630822C238C9}" dt="2019-01-14T11:17:29.253" v="256"/>
          <ac:picMkLst>
            <pc:docMk/>
            <pc:sldMk cId="328717506" sldId="264"/>
            <ac:picMk id="6" creationId="{45FB7CF1-E284-488B-971F-C7B08C1D0ECA}"/>
          </ac:picMkLst>
        </pc:picChg>
      </pc:sldChg>
      <pc:sldChg chg="addSp delSp modSp add">
        <pc:chgData name="George Small" userId="f79c5810e0243ad1" providerId="LiveId" clId="{EB73AA2D-A5F1-4A9C-BD01-630822C238C9}" dt="2019-01-16T10:39:08.069" v="1046" actId="1036"/>
        <pc:sldMkLst>
          <pc:docMk/>
          <pc:sldMk cId="290228775" sldId="265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2" creationId="{BEE207F6-EBBC-4DB6-AEE4-0AE336F6A9CD}"/>
          </ac:spMkLst>
        </pc:spChg>
        <pc:spChg chg="del mod">
          <ac:chgData name="George Small" userId="f79c5810e0243ad1" providerId="LiveId" clId="{EB73AA2D-A5F1-4A9C-BD01-630822C238C9}" dt="2019-01-16T10:24:15.367" v="642" actId="478"/>
          <ac:spMkLst>
            <pc:docMk/>
            <pc:sldMk cId="290228775" sldId="265"/>
            <ac:spMk id="6" creationId="{5A4D956E-70D8-44DC-AAC9-1267B6C3757A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7" creationId="{7987B73D-94F9-4CEC-93C7-7E5F49FF2AE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8" creationId="{37617D0D-D302-46B5-B13C-8760AE2EFE5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9" creationId="{58FFFB73-534B-479E-B534-5A804070565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0" creationId="{62FC8611-A00B-4D95-9FE4-0433238C318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1" creationId="{EE05C86A-3701-4D10-BF00-C36511E6141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3" creationId="{D7B96030-0451-49E2-928A-CE587A1778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4" creationId="{4B15D527-8339-4D59-9C41-6B58A14B085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5" creationId="{3FF6279D-DD61-432B-983C-6379AAC41765}"/>
          </ac:spMkLst>
        </pc:spChg>
        <pc:spChg chg="del mod">
          <ac:chgData name="George Small" userId="f79c5810e0243ad1" providerId="LiveId" clId="{EB73AA2D-A5F1-4A9C-BD01-630822C238C9}" dt="2019-01-16T10:24:28.927" v="650" actId="478"/>
          <ac:spMkLst>
            <pc:docMk/>
            <pc:sldMk cId="290228775" sldId="265"/>
            <ac:spMk id="86" creationId="{5CE8FB8A-69F2-47A0-BAEC-BE0DD8DAE70D}"/>
          </ac:spMkLst>
        </pc:spChg>
        <pc:spChg chg="del mod">
          <ac:chgData name="George Small" userId="f79c5810e0243ad1" providerId="LiveId" clId="{EB73AA2D-A5F1-4A9C-BD01-630822C238C9}" dt="2019-01-16T10:24:27.016" v="649" actId="478"/>
          <ac:spMkLst>
            <pc:docMk/>
            <pc:sldMk cId="290228775" sldId="265"/>
            <ac:spMk id="87" creationId="{0CEFF1BA-DAC6-43F4-A31A-3DC50D016325}"/>
          </ac:spMkLst>
        </pc:spChg>
        <pc:spChg chg="del mod">
          <ac:chgData name="George Small" userId="f79c5810e0243ad1" providerId="LiveId" clId="{EB73AA2D-A5F1-4A9C-BD01-630822C238C9}" dt="2019-01-16T10:24:25.192" v="647" actId="478"/>
          <ac:spMkLst>
            <pc:docMk/>
            <pc:sldMk cId="290228775" sldId="265"/>
            <ac:spMk id="88" creationId="{08A6ED0E-DE90-46C9-AD67-DE91EE61F702}"/>
          </ac:spMkLst>
        </pc:spChg>
        <pc:spChg chg="del mod">
          <ac:chgData name="George Small" userId="f79c5810e0243ad1" providerId="LiveId" clId="{EB73AA2D-A5F1-4A9C-BD01-630822C238C9}" dt="2019-01-16T10:24:26.235" v="648" actId="478"/>
          <ac:spMkLst>
            <pc:docMk/>
            <pc:sldMk cId="290228775" sldId="265"/>
            <ac:spMk id="89" creationId="{03C183D8-2A57-43A4-B64D-F1CEA78AF931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90" creationId="{2040114E-8E0A-409F-B529-862FF6C4F59B}"/>
          </ac:spMkLst>
        </pc:spChg>
        <pc:spChg chg="del mod">
          <ac:chgData name="George Small" userId="f79c5810e0243ad1" providerId="LiveId" clId="{EB73AA2D-A5F1-4A9C-BD01-630822C238C9}" dt="2019-01-16T10:24:29.919" v="651" actId="478"/>
          <ac:spMkLst>
            <pc:docMk/>
            <pc:sldMk cId="290228775" sldId="265"/>
            <ac:spMk id="91" creationId="{DAEFC4E0-834E-45F3-AB6D-8B25D0B7A5E7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92" creationId="{B13BAACA-90C7-4B24-BC86-D46861A1A573}"/>
          </ac:spMkLst>
        </pc:spChg>
        <pc:spChg chg="mod ord">
          <ac:chgData name="George Small" userId="f79c5810e0243ad1" providerId="LiveId" clId="{EB73AA2D-A5F1-4A9C-BD01-630822C238C9}" dt="2019-01-16T10:39:08.069" v="1046" actId="1036"/>
          <ac:spMkLst>
            <pc:docMk/>
            <pc:sldMk cId="290228775" sldId="265"/>
            <ac:spMk id="98" creationId="{6D897614-5F0B-4112-BE05-40C3B9CAD2B6}"/>
          </ac:spMkLst>
        </pc:spChg>
        <pc:spChg chg="del mod">
          <ac:chgData name="George Small" userId="f79c5810e0243ad1" providerId="LiveId" clId="{EB73AA2D-A5F1-4A9C-BD01-630822C238C9}" dt="2019-01-16T10:24:43.553" v="658" actId="478"/>
          <ac:spMkLst>
            <pc:docMk/>
            <pc:sldMk cId="290228775" sldId="265"/>
            <ac:spMk id="99" creationId="{020AABC1-24F1-4ABE-9DC6-0CE9CACF4144}"/>
          </ac:spMkLst>
        </pc:spChg>
        <pc:spChg chg="mod">
          <ac:chgData name="George Small" userId="f79c5810e0243ad1" providerId="LiveId" clId="{EB73AA2D-A5F1-4A9C-BD01-630822C238C9}" dt="2019-01-16T10:31:28.688" v="955" actId="14100"/>
          <ac:spMkLst>
            <pc:docMk/>
            <pc:sldMk cId="290228775" sldId="265"/>
            <ac:spMk id="100" creationId="{8BA23CD5-C7DD-4CCB-BBED-9B241324B204}"/>
          </ac:spMkLst>
        </pc:spChg>
        <pc:spChg chg="mod">
          <ac:chgData name="George Small" userId="f79c5810e0243ad1" providerId="LiveId" clId="{EB73AA2D-A5F1-4A9C-BD01-630822C238C9}" dt="2019-01-16T10:33:01.482" v="964" actId="14100"/>
          <ac:spMkLst>
            <pc:docMk/>
            <pc:sldMk cId="290228775" sldId="265"/>
            <ac:spMk id="101" creationId="{ABAC25B8-B135-4662-ACF2-A0177D9FFBAC}"/>
          </ac:spMkLst>
        </pc:spChg>
        <pc:spChg chg="mod">
          <ac:chgData name="George Small" userId="f79c5810e0243ad1" providerId="LiveId" clId="{EB73AA2D-A5F1-4A9C-BD01-630822C238C9}" dt="2019-01-16T10:33:08.349" v="966" actId="14100"/>
          <ac:spMkLst>
            <pc:docMk/>
            <pc:sldMk cId="290228775" sldId="265"/>
            <ac:spMk id="102" creationId="{2E878F73-4477-4FFE-9C71-951F38FFB45D}"/>
          </ac:spMkLst>
        </pc:spChg>
        <pc:spChg chg="mod">
          <ac:chgData name="George Small" userId="f79c5810e0243ad1" providerId="LiveId" clId="{EB73AA2D-A5F1-4A9C-BD01-630822C238C9}" dt="2019-01-16T10:33:10.787" v="967" actId="14100"/>
          <ac:spMkLst>
            <pc:docMk/>
            <pc:sldMk cId="290228775" sldId="265"/>
            <ac:spMk id="103" creationId="{9BD034C8-FEDB-4808-8C5D-302EE562FC4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4" creationId="{FAF498C4-FC20-45AC-B72E-3AE3D45A8E1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5" creationId="{6F5374CD-9D28-49DE-94E9-2D1C772E158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6" creationId="{EF32F93F-E47F-4D85-82BE-FEF22CBADAB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7" creationId="{59F32679-06A2-4201-9881-5EA3B8DDE9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8" creationId="{C498DD9B-658E-41F9-8100-774A1B8E1DE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9" creationId="{45F1E7B2-A882-46A8-90FB-B40FD1687C64}"/>
          </ac:spMkLst>
        </pc:spChg>
        <pc:spChg chg="mod">
          <ac:chgData name="George Small" userId="f79c5810e0243ad1" providerId="LiveId" clId="{EB73AA2D-A5F1-4A9C-BD01-630822C238C9}" dt="2019-01-16T10:29:16.595" v="799" actId="1076"/>
          <ac:spMkLst>
            <pc:docMk/>
            <pc:sldMk cId="290228775" sldId="265"/>
            <ac:spMk id="110" creationId="{D2173FB7-987D-4059-9957-3ED004261C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11" creationId="{DD05B904-FADF-46D3-BA84-610AAB3A984A}"/>
          </ac:spMkLst>
        </pc:spChg>
        <pc:spChg chg="del mod">
          <ac:chgData name="George Small" userId="f79c5810e0243ad1" providerId="LiveId" clId="{EB73AA2D-A5F1-4A9C-BD01-630822C238C9}" dt="2019-01-16T10:24:35.450" v="654" actId="478"/>
          <ac:spMkLst>
            <pc:docMk/>
            <pc:sldMk cId="290228775" sldId="265"/>
            <ac:spMk id="113" creationId="{3ED171EF-0C92-48A2-8C87-0D64756765FB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54.241" v="785" actId="14100"/>
          <ac:spMkLst>
            <pc:docMk/>
            <pc:sldMk cId="290228775" sldId="265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42.916" v="784" actId="1037"/>
          <ac:spMkLst>
            <pc:docMk/>
            <pc:sldMk cId="290228775" sldId="265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51.639" v="757" actId="14100"/>
          <ac:spMkLst>
            <pc:docMk/>
            <pc:sldMk cId="290228775" sldId="265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2.751" v="978" actId="14100"/>
          <ac:spMkLst>
            <pc:docMk/>
            <pc:sldMk cId="290228775" sldId="265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4.149" v="980" actId="1037"/>
          <ac:spMkLst>
            <pc:docMk/>
            <pc:sldMk cId="290228775" sldId="265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3.428" v="979" actId="14100"/>
          <ac:spMkLst>
            <pc:docMk/>
            <pc:sldMk cId="290228775" sldId="265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34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22.770" v="646" actId="478"/>
          <ac:spMkLst>
            <pc:docMk/>
            <pc:sldMk cId="290228775" sldId="265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08.109" v="760" actId="14100"/>
          <ac:spMkLst>
            <pc:docMk/>
            <pc:sldMk cId="290228775" sldId="265"/>
            <ac:spMk id="136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21.985" v="645" actId="478"/>
          <ac:spMkLst>
            <pc:docMk/>
            <pc:sldMk cId="290228775" sldId="265"/>
            <ac:spMk id="137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17.137" v="644" actId="478"/>
          <ac:spMkLst>
            <pc:docMk/>
            <pc:sldMk cId="290228775" sldId="265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05.464" v="759" actId="14100"/>
          <ac:spMkLst>
            <pc:docMk/>
            <pc:sldMk cId="290228775" sldId="265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41.281" v="756" actId="14100"/>
          <ac:spMkLst>
            <pc:docMk/>
            <pc:sldMk cId="290228775" sldId="265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2" creationId="{00000000-0000-0000-0000-000000000000}"/>
          </ac:spMkLst>
        </pc:spChg>
        <pc:spChg chg="add del mod">
          <ac:chgData name="George Small" userId="f79c5810e0243ad1" providerId="LiveId" clId="{EB73AA2D-A5F1-4A9C-BD01-630822C238C9}" dt="2019-01-16T10:30:18.327" v="931" actId="478"/>
          <ac:spMkLst>
            <pc:docMk/>
            <pc:sldMk cId="290228775" sldId="265"/>
            <ac:spMk id="143" creationId="{4E4C978A-48CF-45C2-9A4A-B84B5F1A653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5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39.195" v="656" actId="478"/>
          <ac:spMkLst>
            <pc:docMk/>
            <pc:sldMk cId="290228775" sldId="265"/>
            <ac:spMk id="146" creationId="{400C488F-F48F-4DF1-807D-F4C75444725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9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40.738" v="960" actId="14100"/>
          <ac:spMkLst>
            <pc:docMk/>
            <pc:sldMk cId="290228775" sldId="265"/>
            <ac:spMk id="150" creationId="{AE1355AB-745B-4D76-AB65-BD87F6314928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12.534" v="720" actId="1038"/>
          <ac:spMkLst>
            <pc:docMk/>
            <pc:sldMk cId="290228775" sldId="265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9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160" creationId="{FD792139-6FC1-4CE1-B913-C26ABEF6D331}"/>
          </ac:spMkLst>
        </pc:spChg>
        <pc:spChg chg="add mod">
          <ac:chgData name="George Small" userId="f79c5810e0243ad1" providerId="LiveId" clId="{EB73AA2D-A5F1-4A9C-BD01-630822C238C9}" dt="2019-01-16T10:32:45.328" v="961" actId="14100"/>
          <ac:spMkLst>
            <pc:docMk/>
            <pc:sldMk cId="290228775" sldId="265"/>
            <ac:spMk id="161" creationId="{F0BEC5FF-B347-4002-8C89-AACBFA7236C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2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49.276" v="962" actId="14100"/>
          <ac:spMkLst>
            <pc:docMk/>
            <pc:sldMk cId="290228775" sldId="265"/>
            <ac:spMk id="163" creationId="{330F3743-AB9E-4D21-8A02-739EAB7D865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52.657" v="963" actId="14100"/>
          <ac:spMkLst>
            <pc:docMk/>
            <pc:sldMk cId="290228775" sldId="265"/>
            <ac:spMk id="165" creationId="{F37BFD0F-1456-427D-833B-77DA9F53CB9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7:45.463" v="1030" actId="14100"/>
          <ac:spMkLst>
            <pc:docMk/>
            <pc:sldMk cId="290228775" sldId="265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57.706" v="786" actId="14100"/>
          <ac:spMkLst>
            <pc:docMk/>
            <pc:sldMk cId="290228775" sldId="265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1:42.032" v="956" actId="14100"/>
          <ac:spMkLst>
            <pc:docMk/>
            <pc:sldMk cId="290228775" sldId="265"/>
            <ac:spMk id="185" creationId="{3FF188E8-3416-452A-A5E4-A4D74BD40085}"/>
          </ac:spMkLst>
        </pc:spChg>
        <pc:spChg chg="add mod">
          <ac:chgData name="George Small" userId="f79c5810e0243ad1" providerId="LiveId" clId="{EB73AA2D-A5F1-4A9C-BD01-630822C238C9}" dt="2019-01-16T10:33:04.530" v="965" actId="14100"/>
          <ac:spMkLst>
            <pc:docMk/>
            <pc:sldMk cId="290228775" sldId="265"/>
            <ac:spMk id="186" creationId="{9AB39D5C-A00C-46FF-82DA-953595F6953A}"/>
          </ac:spMkLst>
        </pc:spChg>
        <pc:spChg chg="add mod">
          <ac:chgData name="George Small" userId="f79c5810e0243ad1" providerId="LiveId" clId="{EB73AA2D-A5F1-4A9C-BD01-630822C238C9}" dt="2019-01-16T10:33:14.121" v="968" actId="14100"/>
          <ac:spMkLst>
            <pc:docMk/>
            <pc:sldMk cId="290228775" sldId="265"/>
            <ac:spMk id="187" creationId="{C4AD5EBF-20EF-4E24-81A3-D0DCD833E62E}"/>
          </ac:spMkLst>
        </pc:spChg>
        <pc:spChg chg="add mod">
          <ac:chgData name="George Small" userId="f79c5810e0243ad1" providerId="LiveId" clId="{EB73AA2D-A5F1-4A9C-BD01-630822C238C9}" dt="2019-01-16T10:31:23.855" v="954" actId="14100"/>
          <ac:spMkLst>
            <pc:docMk/>
            <pc:sldMk cId="290228775" sldId="265"/>
            <ac:spMk id="188" creationId="{332DFD40-9F65-4BCC-AB29-0492DAA003FA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290228775" sldId="265"/>
            <ac:grpSpMk id="10" creationId="{F7E106C1-6873-41FC-8545-E0AEB28AF9F4}"/>
          </ac:grpSpMkLst>
        </pc:grpChg>
        <pc:picChg chg="add mod">
          <ac:chgData name="George Small" userId="f79c5810e0243ad1" providerId="LiveId" clId="{EB73AA2D-A5F1-4A9C-BD01-630822C238C9}" dt="2019-01-16T10:39:02.384" v="1039" actId="1076"/>
          <ac:picMkLst>
            <pc:docMk/>
            <pc:sldMk cId="290228775" sldId="265"/>
            <ac:picMk id="3" creationId="{BDF691DB-654E-4539-A4AC-7FEE4107C5F0}"/>
          </ac:picMkLst>
        </pc:picChg>
        <pc:picChg chg="del mod">
          <ac:chgData name="George Small" userId="f79c5810e0243ad1" providerId="LiveId" clId="{EB73AA2D-A5F1-4A9C-BD01-630822C238C9}" dt="2019-01-16T10:24:30.981" v="652" actId="478"/>
          <ac:picMkLst>
            <pc:docMk/>
            <pc:sldMk cId="290228775" sldId="265"/>
            <ac:picMk id="4" creationId="{80C955D0-FEB9-4C27-941C-71F0B53C8680}"/>
          </ac:picMkLst>
        </pc:picChg>
        <pc:picChg chg="del mod">
          <ac:chgData name="George Small" userId="f79c5810e0243ad1" providerId="LiveId" clId="{EB73AA2D-A5F1-4A9C-BD01-630822C238C9}" dt="2019-01-16T10:24:40.275" v="657" actId="478"/>
          <ac:picMkLst>
            <pc:docMk/>
            <pc:sldMk cId="290228775" sldId="265"/>
            <ac:picMk id="12" creationId="{930FCFDA-9E26-46C4-BEDA-A0122EEFE0B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7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82" creationId="{A0BBF132-0EAA-49C1-86DC-4F7CA0625CE1}"/>
          </ac:picMkLst>
        </pc:picChg>
        <pc:picChg chg="add mod">
          <ac:chgData name="George Small" userId="f79c5810e0243ad1" providerId="LiveId" clId="{EB73AA2D-A5F1-4A9C-BD01-630822C238C9}" dt="2019-01-16T10:28:54.286" v="792" actId="1076"/>
          <ac:picMkLst>
            <pc:docMk/>
            <pc:sldMk cId="290228775" sldId="265"/>
            <ac:picMk id="112" creationId="{9534F84B-1115-4F2C-8D2C-195D709720A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6T10:25:20.510" v="754" actId="1038"/>
          <ac:picMkLst>
            <pc:docMk/>
            <pc:sldMk cId="290228775" sldId="265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118" creationId="{00000000-0000-0000-0000-000000000000}"/>
          </ac:picMkLst>
        </pc:picChg>
        <pc:picChg chg="del mod">
          <ac:chgData name="George Small" userId="f79c5810e0243ad1" providerId="LiveId" clId="{EB73AA2D-A5F1-4A9C-BD01-630822C238C9}" dt="2019-01-16T10:24:16.165" v="643" actId="478"/>
          <ac:picMkLst>
            <pc:docMk/>
            <pc:sldMk cId="290228775" sldId="265"/>
            <ac:picMk id="119" creationId="{00000000-0000-0000-0000-000000000000}"/>
          </ac:picMkLst>
        </pc:picChg>
        <pc:picChg chg="del">
          <ac:chgData name="George Small" userId="f79c5810e0243ad1" providerId="LiveId" clId="{EB73AA2D-A5F1-4A9C-BD01-630822C238C9}" dt="2019-01-14T11:14:25.753" v="81" actId="478"/>
          <ac:picMkLst>
            <pc:docMk/>
            <pc:sldMk cId="290228775" sldId="265"/>
            <ac:picMk id="1026" creationId="{DE19675F-3DFF-4C3A-83B4-FC22CAF1AC49}"/>
          </ac:picMkLst>
        </pc:picChg>
      </pc:sldChg>
      <pc:sldChg chg="add">
        <pc:chgData name="George Small" userId="f79c5810e0243ad1" providerId="LiveId" clId="{EB73AA2D-A5F1-4A9C-BD01-630822C238C9}" dt="2019-01-16T10:02:00.451" v="639"/>
        <pc:sldMkLst>
          <pc:docMk/>
          <pc:sldMk cId="249214705" sldId="266"/>
        </pc:sldMkLst>
      </pc:sldChg>
      <pc:sldMasterChg chg="delSp modSp modSldLayout">
        <pc:chgData name="George Small" userId="f79c5810e0243ad1" providerId="LiveId" clId="{EB73AA2D-A5F1-4A9C-BD01-630822C238C9}" dt="2019-01-16T10:14:05.378" v="641"/>
        <pc:sldMasterMkLst>
          <pc:docMk/>
          <pc:sldMasterMk cId="0" sldId="2147483648"/>
        </pc:sldMasterMkLst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7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14:05.378" v="641"/>
          <ac:spMkLst>
            <pc:docMk/>
            <pc:sldMasterMk cId="0" sldId="2147483648"/>
            <ac:spMk id="8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13:56.798" v="640" actId="478"/>
          <ac:spMkLst>
            <pc:docMk/>
            <pc:sldMasterMk cId="0" sldId="2147483648"/>
            <ac:spMk id="9" creationId="{00000000-0000-0000-0000-000000000000}"/>
          </ac:spMkLst>
        </pc:sp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0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0"/>
              <ac:spMk id="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0"/>
              <ac:spMk id="8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1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1"/>
              <ac:spMk id="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1"/>
              <ac:spMk id="10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2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3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3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3"/>
              <ac:spMk id="14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4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4"/>
              <ac:spMk id="15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5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9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6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0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3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7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4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5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7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8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2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2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30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9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3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4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5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60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0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2" creationId="{00000000-0000-0000-0000-000000000000}"/>
            </ac:spMkLst>
          </pc:spChg>
        </pc:sldLayoutChg>
      </pc:sldMasterChg>
    </pc:docChg>
  </pc:docChgLst>
  <pc:docChgLst>
    <pc:chgData name="George Small" userId="f79c5810e0243ad1" providerId="LiveId" clId="{A74A6A83-3B47-40EB-951C-F6E7746E9315}"/>
  </pc:docChgLst>
  <pc:docChgLst>
    <pc:chgData name="George Small" userId="f79c5810e0243ad1" providerId="LiveId" clId="{2083D2A5-A097-4B7A-A610-2132E2C3C849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177F9-DB1A-489F-B444-13071BA98B96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3D33B-E479-456F-B13B-2EA84470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8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7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65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19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47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6537960"/>
            <a:ext cx="12191760" cy="21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850" b="0" strike="noStrike" spc="-1">
                <a:solidFill>
                  <a:srgbClr val="000000"/>
                </a:solidFill>
                <a:latin typeface="Microsoft Sans Serif"/>
              </a:rPr>
              <a:t> </a:t>
            </a:r>
            <a:endParaRPr lang="en-US" sz="85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45E1E41D-D66D-4DC9-B5E1-D7A440B844FB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2/9/2019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24D5396-3438-4B0E-8F6A-3FE13C1CA39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3965" lvl="1" indent="-323987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5948" lvl="2" indent="-287988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7931" lvl="3" indent="-215991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59914" lvl="4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1896" lvl="5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3879" lvl="6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86" indent="-269989" algn="l" defTabSz="914363" rtl="0" eaLnBrk="1" latinLnBrk="0" hangingPunct="1">
        <a:lnSpc>
          <a:spcPct val="90000"/>
        </a:lnSpc>
        <a:spcBef>
          <a:spcPts val="1181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/>
          <p:cNvPicPr/>
          <p:nvPr/>
        </p:nvPicPr>
        <p:blipFill>
          <a:blip r:embed="rId2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44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45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46" name="Picture 3"/>
          <p:cNvPicPr/>
          <p:nvPr/>
        </p:nvPicPr>
        <p:blipFill>
          <a:blip r:embed="rId3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47" name="Picture 5"/>
          <p:cNvPicPr/>
          <p:nvPr/>
        </p:nvPicPr>
        <p:blipFill>
          <a:blip r:embed="rId2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48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-235440" y="3491280"/>
            <a:ext cx="3690360" cy="2389320"/>
          </a:xfrm>
          <a:prstGeom prst="rect">
            <a:avLst/>
          </a:prstGeom>
          <a:ln>
            <a:noFill/>
          </a:ln>
        </p:spPr>
      </p:pic>
      <p:sp>
        <p:nvSpPr>
          <p:cNvPr id="49" name="Line 3"/>
          <p:cNvSpPr/>
          <p:nvPr/>
        </p:nvSpPr>
        <p:spPr>
          <a:xfrm>
            <a:off x="2667240" y="5634360"/>
            <a:ext cx="10292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0" name="Line 4"/>
          <p:cNvSpPr/>
          <p:nvPr/>
        </p:nvSpPr>
        <p:spPr>
          <a:xfrm>
            <a:off x="3686760" y="3904920"/>
            <a:ext cx="27432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1" name="Line 5"/>
          <p:cNvSpPr/>
          <p:nvPr/>
        </p:nvSpPr>
        <p:spPr>
          <a:xfrm flipV="1">
            <a:off x="3696480" y="3901320"/>
            <a:ext cx="360" cy="1746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2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3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4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5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6" name="Line 10"/>
          <p:cNvSpPr/>
          <p:nvPr/>
        </p:nvSpPr>
        <p:spPr>
          <a:xfrm>
            <a:off x="3497040" y="4079520"/>
            <a:ext cx="45720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7" name="Line 11"/>
          <p:cNvSpPr/>
          <p:nvPr/>
        </p:nvSpPr>
        <p:spPr>
          <a:xfrm>
            <a:off x="3308400" y="4249800"/>
            <a:ext cx="64908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8" name="Line 12"/>
          <p:cNvSpPr/>
          <p:nvPr/>
        </p:nvSpPr>
        <p:spPr>
          <a:xfrm flipV="1">
            <a:off x="3507840" y="4079520"/>
            <a:ext cx="360" cy="123444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9" name="Line 13"/>
          <p:cNvSpPr/>
          <p:nvPr/>
        </p:nvSpPr>
        <p:spPr>
          <a:xfrm>
            <a:off x="2511000" y="5303160"/>
            <a:ext cx="1007280" cy="1080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0" name="Line 14"/>
          <p:cNvSpPr/>
          <p:nvPr/>
        </p:nvSpPr>
        <p:spPr>
          <a:xfrm>
            <a:off x="2667240" y="5469120"/>
            <a:ext cx="6483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1" name="Line 15"/>
          <p:cNvSpPr/>
          <p:nvPr/>
        </p:nvSpPr>
        <p:spPr>
          <a:xfrm flipV="1">
            <a:off x="3315600" y="4245120"/>
            <a:ext cx="360" cy="1234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2" name="Line 16"/>
          <p:cNvSpPr/>
          <p:nvPr/>
        </p:nvSpPr>
        <p:spPr>
          <a:xfrm flipV="1">
            <a:off x="2511000" y="5303160"/>
            <a:ext cx="360" cy="18864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3" name="Line 17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4" name="Line 18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5" name="Line 19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6" name="Line 20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7" name="Line 21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8" name="Line 22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9" name="Line 23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0" name="Line 24"/>
          <p:cNvSpPr/>
          <p:nvPr/>
        </p:nvSpPr>
        <p:spPr>
          <a:xfrm>
            <a:off x="2667240" y="3734640"/>
            <a:ext cx="13060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1" name="Line 25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2" name="Line 26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3" name="Line 27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28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5" name="CustomShape 29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7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77" name="Line 30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8" name="Line 31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9" name="Line 32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0" name="Line 33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1" name="Line 34"/>
          <p:cNvSpPr/>
          <p:nvPr/>
        </p:nvSpPr>
        <p:spPr>
          <a:xfrm>
            <a:off x="195840" y="2034000"/>
            <a:ext cx="571176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83" name="Line 36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37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38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6" name="Line 39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7" name="CustomShape 40"/>
          <p:cNvSpPr/>
          <p:nvPr/>
        </p:nvSpPr>
        <p:spPr>
          <a:xfrm>
            <a:off x="3039480" y="5773320"/>
            <a:ext cx="411588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400" spc="-1">
              <a:latin typeface="Arial"/>
            </a:endParaRPr>
          </a:p>
        </p:txBody>
      </p:sp>
      <p:sp>
        <p:nvSpPr>
          <p:cNvPr id="88" name="Line 41"/>
          <p:cNvSpPr/>
          <p:nvPr/>
        </p:nvSpPr>
        <p:spPr>
          <a:xfrm flipV="1">
            <a:off x="200160" y="2034000"/>
            <a:ext cx="360" cy="15487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9" name="Line 42"/>
          <p:cNvSpPr/>
          <p:nvPr/>
        </p:nvSpPr>
        <p:spPr>
          <a:xfrm flipH="1">
            <a:off x="195840" y="3584160"/>
            <a:ext cx="39636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0" name="Line 43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1" name="Line 44"/>
          <p:cNvSpPr/>
          <p:nvPr/>
        </p:nvSpPr>
        <p:spPr>
          <a:xfrm>
            <a:off x="6095880" y="428040"/>
            <a:ext cx="360" cy="177840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2" name="Line 45"/>
          <p:cNvSpPr/>
          <p:nvPr/>
        </p:nvSpPr>
        <p:spPr>
          <a:xfrm>
            <a:off x="558360" y="2206440"/>
            <a:ext cx="360" cy="84528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3" name="Line 46"/>
          <p:cNvSpPr/>
          <p:nvPr/>
        </p:nvSpPr>
        <p:spPr>
          <a:xfrm>
            <a:off x="558360" y="2206440"/>
            <a:ext cx="5537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4" name="Line 47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5" name="Line 48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6" name="Line 49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7" name="Line 50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Line 51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9" name="Line 52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53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54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2" name="CustomShape 55"/>
          <p:cNvSpPr/>
          <p:nvPr/>
        </p:nvSpPr>
        <p:spPr>
          <a:xfrm>
            <a:off x="1298520" y="2280240"/>
            <a:ext cx="374256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03" name="CustomShape 56"/>
          <p:cNvSpPr/>
          <p:nvPr/>
        </p:nvSpPr>
        <p:spPr>
          <a:xfrm>
            <a:off x="141120" y="358920"/>
            <a:ext cx="1423800" cy="15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spc="-1">
              <a:latin typeface="Arial"/>
            </a:endParaRPr>
          </a:p>
        </p:txBody>
      </p:sp>
      <p:sp>
        <p:nvSpPr>
          <p:cNvPr id="104" name="CustomShape 57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05" name="CustomShape 58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06" name="CustomShape 59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07" name="CustomShape 60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08" name="CustomShape 61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09" name="CustomShape 62"/>
          <p:cNvSpPr/>
          <p:nvPr/>
        </p:nvSpPr>
        <p:spPr>
          <a:xfrm>
            <a:off x="3414240" y="300528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10" name="CustomShape 63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11" name="CustomShape 64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12" name="CustomShape 65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13" name="CustomShape 66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22E89C5-F445-4659-919D-C5A1EF6CA6E4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115" name="Line 6">
              <a:extLst>
                <a:ext uri="{FF2B5EF4-FFF2-40B4-BE49-F238E27FC236}">
                  <a16:creationId xmlns:a16="http://schemas.microsoft.com/office/drawing/2014/main" id="{2CB8FF90-E5AE-4A9C-B725-7C09C415C5AF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116" name="Line 32">
              <a:extLst>
                <a:ext uri="{FF2B5EF4-FFF2-40B4-BE49-F238E27FC236}">
                  <a16:creationId xmlns:a16="http://schemas.microsoft.com/office/drawing/2014/main" id="{4658AA3B-FA8B-4624-AA17-ADEBB38CC9E8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DAEF49E-3A08-49C2-8C94-2B51C848DF1C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902A480-CAFD-4E3A-90DF-8A9A94CBD49B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2176337-BDCA-41EC-9E1B-D66B37996FAC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42388C9-7F1A-4CFF-B948-0179329AE574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950DA02-37C4-4690-B5A4-46FEC5B885CF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D33AEE2-2290-430C-8F33-D72CEB525951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FB7CF1-E284-488B-971F-C7B08C1D0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" y="3909518"/>
            <a:ext cx="6030697" cy="23242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406A15-9546-4D26-ACA3-B2140C7BF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554" y="3984167"/>
            <a:ext cx="5303040" cy="2230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DD9851-5C7E-4A85-98EA-DB16F6DF8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21" y="206439"/>
            <a:ext cx="4333875" cy="245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77D0A-C3C1-4265-97CA-5D5634BB2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052" y="250367"/>
            <a:ext cx="19145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7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C94163-956A-439F-9C82-386DB2B3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55" y="0"/>
            <a:ext cx="9776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0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pjrc.com/teensy/teensy31_front_pinout.png">
            <a:extLst>
              <a:ext uri="{FF2B5EF4-FFF2-40B4-BE49-F238E27FC236}">
                <a16:creationId xmlns:a16="http://schemas.microsoft.com/office/drawing/2014/main" id="{ED3E28E3-C87A-4687-87D2-1F67455EF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39" y="1108976"/>
            <a:ext cx="4572000" cy="531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pjrc.com/teensy/teensy32_front_pinout.png">
            <a:extLst>
              <a:ext uri="{FF2B5EF4-FFF2-40B4-BE49-F238E27FC236}">
                <a16:creationId xmlns:a16="http://schemas.microsoft.com/office/drawing/2014/main" id="{D32FCDCC-7D16-414D-BE27-434553471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631" y="1128027"/>
            <a:ext cx="4572000" cy="52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82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1"/>
          <p:cNvPicPr/>
          <p:nvPr/>
        </p:nvPicPr>
        <p:blipFill>
          <a:blip r:embed="rId2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2"/>
          <p:cNvPicPr/>
          <p:nvPr/>
        </p:nvPicPr>
        <p:blipFill>
          <a:blip r:embed="rId2"/>
          <a:stretch/>
        </p:blipFill>
        <p:spPr>
          <a:xfrm>
            <a:off x="307800" y="1219680"/>
            <a:ext cx="5582160" cy="3589560"/>
          </a:xfrm>
          <a:prstGeom prst="rect">
            <a:avLst/>
          </a:prstGeom>
          <a:ln>
            <a:noFill/>
          </a:ln>
        </p:spPr>
      </p:pic>
      <p:pic>
        <p:nvPicPr>
          <p:cNvPr id="187" name="Picture 7"/>
          <p:cNvPicPr/>
          <p:nvPr/>
        </p:nvPicPr>
        <p:blipFill>
          <a:blip r:embed="rId3"/>
          <a:stretch/>
        </p:blipFill>
        <p:spPr>
          <a:xfrm>
            <a:off x="6167520" y="1219680"/>
            <a:ext cx="5824800" cy="423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/>
          <p:cNvPicPr/>
          <p:nvPr/>
        </p:nvPicPr>
        <p:blipFill>
          <a:blip r:embed="rId2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4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14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147" name="Line 29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0" name="Line 42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43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0" y="6033600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/>
          <p:cNvPicPr/>
          <p:nvPr/>
        </p:nvPicPr>
        <p:blipFill>
          <a:blip r:embed="rId2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4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14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147" name="Line 29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0" name="Line 42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43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0" y="6033600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147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Line 49">
            <a:extLst>
              <a:ext uri="{FF2B5EF4-FFF2-40B4-BE49-F238E27FC236}">
                <a16:creationId xmlns:a16="http://schemas.microsoft.com/office/drawing/2014/main" id="{3ED171EF-0C92-48A2-8C87-0D64756765FB}"/>
              </a:ext>
            </a:extLst>
          </p:cNvPr>
          <p:cNvSpPr/>
          <p:nvPr/>
        </p:nvSpPr>
        <p:spPr>
          <a:xfrm flipH="1">
            <a:off x="9324240" y="6169173"/>
            <a:ext cx="1395481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139364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86" name="Line 48">
            <a:extLst>
              <a:ext uri="{FF2B5EF4-FFF2-40B4-BE49-F238E27FC236}">
                <a16:creationId xmlns:a16="http://schemas.microsoft.com/office/drawing/2014/main" id="{5CE8FB8A-69F2-47A0-BAEC-BE0DD8DAE70D}"/>
              </a:ext>
            </a:extLst>
          </p:cNvPr>
          <p:cNvSpPr/>
          <p:nvPr/>
        </p:nvSpPr>
        <p:spPr>
          <a:xfrm flipH="1">
            <a:off x="6013452" y="4597923"/>
            <a:ext cx="736687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7" name="Line 49">
            <a:extLst>
              <a:ext uri="{FF2B5EF4-FFF2-40B4-BE49-F238E27FC236}">
                <a16:creationId xmlns:a16="http://schemas.microsoft.com/office/drawing/2014/main" id="{0CEFF1BA-DAC6-43F4-A31A-3DC50D016325}"/>
              </a:ext>
            </a:extLst>
          </p:cNvPr>
          <p:cNvSpPr/>
          <p:nvPr/>
        </p:nvSpPr>
        <p:spPr>
          <a:xfrm flipH="1">
            <a:off x="6013455" y="4428003"/>
            <a:ext cx="736686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5"/>
          <a:srcRect l="2480" t="4785" r="1772" b="6467"/>
          <a:stretch/>
        </p:blipFill>
        <p:spPr>
          <a:xfrm rot="16200000">
            <a:off x="-767160" y="2932113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840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442162" y="4079880"/>
            <a:ext cx="1512079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12880" y="4250160"/>
            <a:ext cx="134460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880" y="4246472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1588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65813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6496" y="4073876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6013444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4400168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263284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6013444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4476848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1654688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4924299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02673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955D0-FEB9-4C27-941C-71F0B53C86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16" t="10744" r="3649" b="13401"/>
          <a:stretch/>
        </p:blipFill>
        <p:spPr>
          <a:xfrm>
            <a:off x="6764225" y="5105883"/>
            <a:ext cx="2445816" cy="1300527"/>
          </a:xfrm>
          <a:prstGeom prst="rect">
            <a:avLst/>
          </a:prstGeom>
        </p:spPr>
      </p:pic>
      <p:sp>
        <p:nvSpPr>
          <p:cNvPr id="88" name="Line 24">
            <a:extLst>
              <a:ext uri="{FF2B5EF4-FFF2-40B4-BE49-F238E27FC236}">
                <a16:creationId xmlns:a16="http://schemas.microsoft.com/office/drawing/2014/main" id="{08A6ED0E-DE90-46C9-AD67-DE91EE61F702}"/>
              </a:ext>
            </a:extLst>
          </p:cNvPr>
          <p:cNvSpPr/>
          <p:nvPr/>
        </p:nvSpPr>
        <p:spPr>
          <a:xfrm flipH="1">
            <a:off x="6013444" y="4074823"/>
            <a:ext cx="35652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9" name="Line 20">
            <a:extLst>
              <a:ext uri="{FF2B5EF4-FFF2-40B4-BE49-F238E27FC236}">
                <a16:creationId xmlns:a16="http://schemas.microsoft.com/office/drawing/2014/main" id="{03C183D8-2A57-43A4-B64D-F1CEA78AF931}"/>
              </a:ext>
            </a:extLst>
          </p:cNvPr>
          <p:cNvSpPr/>
          <p:nvPr/>
        </p:nvSpPr>
        <p:spPr>
          <a:xfrm flipV="1">
            <a:off x="6366514" y="4073665"/>
            <a:ext cx="0" cy="1408296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0" name="Line 10">
            <a:extLst>
              <a:ext uri="{FF2B5EF4-FFF2-40B4-BE49-F238E27FC236}">
                <a16:creationId xmlns:a16="http://schemas.microsoft.com/office/drawing/2014/main" id="{2040114E-8E0A-409F-B529-862FF6C4F59B}"/>
              </a:ext>
            </a:extLst>
          </p:cNvPr>
          <p:cNvSpPr/>
          <p:nvPr/>
        </p:nvSpPr>
        <p:spPr>
          <a:xfrm>
            <a:off x="6366515" y="5481960"/>
            <a:ext cx="176551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1" name="Line 20">
            <a:extLst>
              <a:ext uri="{FF2B5EF4-FFF2-40B4-BE49-F238E27FC236}">
                <a16:creationId xmlns:a16="http://schemas.microsoft.com/office/drawing/2014/main" id="{DAEFC4E0-834E-45F3-AB6D-8B25D0B7A5E7}"/>
              </a:ext>
            </a:extLst>
          </p:cNvPr>
          <p:cNvSpPr/>
          <p:nvPr/>
        </p:nvSpPr>
        <p:spPr>
          <a:xfrm flipV="1">
            <a:off x="6206494" y="4425454"/>
            <a:ext cx="0" cy="159131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92" name="Line 49">
            <a:extLst>
              <a:ext uri="{FF2B5EF4-FFF2-40B4-BE49-F238E27FC236}">
                <a16:creationId xmlns:a16="http://schemas.microsoft.com/office/drawing/2014/main" id="{B13BAACA-90C7-4B24-BC86-D46861A1A573}"/>
              </a:ext>
            </a:extLst>
          </p:cNvPr>
          <p:cNvSpPr/>
          <p:nvPr/>
        </p:nvSpPr>
        <p:spPr>
          <a:xfrm flipH="1">
            <a:off x="6191705" y="6016773"/>
            <a:ext cx="194032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5A4D956E-70D8-44DC-AAC9-1267B6C3757A}"/>
              </a:ext>
            </a:extLst>
          </p:cNvPr>
          <p:cNvSpPr/>
          <p:nvPr/>
        </p:nvSpPr>
        <p:spPr>
          <a:xfrm>
            <a:off x="4954383" y="3465128"/>
            <a:ext cx="771630" cy="174165"/>
          </a:xfrm>
          <a:prstGeom prst="wedgeEllipseCallout">
            <a:avLst>
              <a:gd name="adj1" fmla="val 36937"/>
              <a:gd name="adj2" fmla="val 1653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REMOVE</a:t>
            </a:r>
          </a:p>
        </p:txBody>
      </p:sp>
      <p:pic>
        <p:nvPicPr>
          <p:cNvPr id="1026" name="Picture 2" descr="1PCS-Jlink-for-SWD-Jlink-3-Wire-for-STM32-on-SWD-Debug-NEW">
            <a:extLst>
              <a:ext uri="{FF2B5EF4-FFF2-40B4-BE49-F238E27FC236}">
                <a16:creationId xmlns:a16="http://schemas.microsoft.com/office/drawing/2014/main" id="{DE19675F-3DFF-4C3A-83B4-FC22CAF1A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29387" b="30377"/>
          <a:stretch/>
        </p:blipFill>
        <p:spPr bwMode="auto">
          <a:xfrm rot="10800000">
            <a:off x="2308009" y="423058"/>
            <a:ext cx="3050580" cy="12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2847941" y="195419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  <p:sp>
        <p:nvSpPr>
          <p:cNvPr id="99" name="CustomShape 33">
            <a:extLst>
              <a:ext uri="{FF2B5EF4-FFF2-40B4-BE49-F238E27FC236}">
                <a16:creationId xmlns:a16="http://schemas.microsoft.com/office/drawing/2014/main" id="{020AABC1-24F1-4ABE-9DC6-0CE9CACF4144}"/>
              </a:ext>
            </a:extLst>
          </p:cNvPr>
          <p:cNvSpPr/>
          <p:nvPr/>
        </p:nvSpPr>
        <p:spPr>
          <a:xfrm>
            <a:off x="7012285" y="6364796"/>
            <a:ext cx="2010418" cy="31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CAN Bus Sniffer</a:t>
            </a:r>
            <a:endParaRPr lang="en-US" spc="-1" dirty="0">
              <a:latin typeface="Arial"/>
            </a:endParaRPr>
          </a:p>
        </p:txBody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3" y="1608344"/>
            <a:ext cx="973628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7" y="1457008"/>
            <a:ext cx="152163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33853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16204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2" y="1608344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FCFDA-9E26-46C4-BEDA-A0122EEFE0B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255"/>
          <a:stretch/>
        </p:blipFill>
        <p:spPr>
          <a:xfrm>
            <a:off x="10263675" y="5429153"/>
            <a:ext cx="1494577" cy="1207055"/>
          </a:xfrm>
          <a:prstGeom prst="rect">
            <a:avLst/>
          </a:prstGeom>
        </p:spPr>
      </p:pic>
      <p:sp>
        <p:nvSpPr>
          <p:cNvPr id="146" name="CustomShape 53">
            <a:extLst>
              <a:ext uri="{FF2B5EF4-FFF2-40B4-BE49-F238E27FC236}">
                <a16:creationId xmlns:a16="http://schemas.microsoft.com/office/drawing/2014/main" id="{400C488F-F48F-4DF1-807D-F4C75444725B}"/>
              </a:ext>
            </a:extLst>
          </p:cNvPr>
          <p:cNvSpPr/>
          <p:nvPr/>
        </p:nvSpPr>
        <p:spPr>
          <a:xfrm>
            <a:off x="9307702" y="5930918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USB</a:t>
            </a:r>
            <a:endParaRPr lang="en-US" sz="1100" spc="-1" dirty="0">
              <a:latin typeface="Arial"/>
            </a:endParaRPr>
          </a:p>
        </p:txBody>
      </p:sp>
      <p:sp>
        <p:nvSpPr>
          <p:cNvPr id="160" name="CustomShape 58">
            <a:extLst>
              <a:ext uri="{FF2B5EF4-FFF2-40B4-BE49-F238E27FC236}">
                <a16:creationId xmlns:a16="http://schemas.microsoft.com/office/drawing/2014/main" id="{FD792139-6FC1-4CE1-B913-C26ABEF6D331}"/>
              </a:ext>
            </a:extLst>
          </p:cNvPr>
          <p:cNvSpPr/>
          <p:nvPr/>
        </p:nvSpPr>
        <p:spPr>
          <a:xfrm>
            <a:off x="6138364" y="546012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50" name="CustomShape 52">
            <a:extLst>
              <a:ext uri="{FF2B5EF4-FFF2-40B4-BE49-F238E27FC236}">
                <a16:creationId xmlns:a16="http://schemas.microsoft.com/office/drawing/2014/main" id="{BEAE8913-4D50-4576-B599-5988FBDB3E88}"/>
              </a:ext>
            </a:extLst>
          </p:cNvPr>
          <p:cNvSpPr/>
          <p:nvPr/>
        </p:nvSpPr>
        <p:spPr>
          <a:xfrm>
            <a:off x="1855362" y="1564037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Vcc</a:t>
            </a:r>
            <a:endParaRPr lang="en-US" sz="1100" spc="-1" dirty="0">
              <a:latin typeface="Arial"/>
            </a:endParaRPr>
          </a:p>
        </p:txBody>
      </p:sp>
      <p:sp>
        <p:nvSpPr>
          <p:cNvPr id="161" name="CustomShape 53">
            <a:extLst>
              <a:ext uri="{FF2B5EF4-FFF2-40B4-BE49-F238E27FC236}">
                <a16:creationId xmlns:a16="http://schemas.microsoft.com/office/drawing/2014/main" id="{A9D21E0A-3525-4B30-A662-AB0C73F7E0EB}"/>
              </a:ext>
            </a:extLst>
          </p:cNvPr>
          <p:cNvSpPr/>
          <p:nvPr/>
        </p:nvSpPr>
        <p:spPr>
          <a:xfrm>
            <a:off x="1871217" y="1405567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63" name="CustomShape 53">
            <a:extLst>
              <a:ext uri="{FF2B5EF4-FFF2-40B4-BE49-F238E27FC236}">
                <a16:creationId xmlns:a16="http://schemas.microsoft.com/office/drawing/2014/main" id="{34C7E86F-D1F1-48AD-AE41-26952E2FFD22}"/>
              </a:ext>
            </a:extLst>
          </p:cNvPr>
          <p:cNvSpPr/>
          <p:nvPr/>
        </p:nvSpPr>
        <p:spPr>
          <a:xfrm>
            <a:off x="1874325" y="1240721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FFC000"/>
                </a:solidFill>
                <a:latin typeface="Courier New"/>
              </a:rPr>
              <a:t>SWCLK</a:t>
            </a:r>
            <a:endParaRPr lang="en-US" sz="1100" spc="-1" dirty="0">
              <a:solidFill>
                <a:srgbClr val="FFC000"/>
              </a:solidFill>
              <a:latin typeface="Arial"/>
            </a:endParaRPr>
          </a:p>
        </p:txBody>
      </p:sp>
      <p:sp>
        <p:nvSpPr>
          <p:cNvPr id="165" name="CustomShape 53">
            <a:extLst>
              <a:ext uri="{FF2B5EF4-FFF2-40B4-BE49-F238E27FC236}">
                <a16:creationId xmlns:a16="http://schemas.microsoft.com/office/drawing/2014/main" id="{1D4B7CAE-ADED-4846-86A0-7CDB34685F85}"/>
              </a:ext>
            </a:extLst>
          </p:cNvPr>
          <p:cNvSpPr/>
          <p:nvPr/>
        </p:nvSpPr>
        <p:spPr>
          <a:xfrm>
            <a:off x="1874329" y="1072768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B050"/>
                </a:solidFill>
                <a:latin typeface="Courier New"/>
              </a:rPr>
              <a:t>SWDIO</a:t>
            </a:r>
            <a:endParaRPr lang="en-US" sz="1100" spc="-1" dirty="0">
              <a:solidFill>
                <a:srgbClr val="00B05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45138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5"/>
          <a:srcRect l="2480" t="4785" r="1772" b="6467"/>
          <a:stretch/>
        </p:blipFill>
        <p:spPr>
          <a:xfrm rot="16200000">
            <a:off x="-767160" y="2932113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5233566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4561446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4380366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334756" y="3905280"/>
            <a:ext cx="303525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339637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442162" y="4079880"/>
            <a:ext cx="2927844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12880" y="4250160"/>
            <a:ext cx="275712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880" y="4246472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1588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65813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6496" y="4073876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4557486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4380366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4380366" y="3405600"/>
            <a:ext cx="2991242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4557486" y="3215520"/>
            <a:ext cx="3063962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305137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5652087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2836055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 err="1">
                <a:solidFill>
                  <a:srgbClr val="000000"/>
                </a:solidFill>
                <a:latin typeface="Calibri"/>
              </a:rPr>
              <a:t>FreeRTOS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 err="1">
                <a:solidFill>
                  <a:srgbClr val="000000"/>
                </a:solidFill>
                <a:latin typeface="Calibri"/>
              </a:rPr>
              <a:t>UAVCAN_NODE_FreeRTOS.hex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5330406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5056806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02673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197913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2" y="1608344"/>
            <a:ext cx="1594875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6" y="1457008"/>
            <a:ext cx="1776305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785262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97320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3" y="1611967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534F84B-1115-4F2C-8D2C-195D70972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24" y="4926603"/>
            <a:ext cx="4817853" cy="1856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F691DB-654E-4539-A4AC-7FEE4107C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5779" y="5786616"/>
            <a:ext cx="2812974" cy="965155"/>
          </a:xfrm>
          <a:prstGeom prst="rect">
            <a:avLst/>
          </a:prstGeom>
        </p:spPr>
      </p:pic>
      <p:sp>
        <p:nvSpPr>
          <p:cNvPr id="150" name="Line 41">
            <a:extLst>
              <a:ext uri="{FF2B5EF4-FFF2-40B4-BE49-F238E27FC236}">
                <a16:creationId xmlns:a16="http://schemas.microsoft.com/office/drawing/2014/main" id="{AE1355AB-745B-4D76-AB65-BD87F6314928}"/>
              </a:ext>
            </a:extLst>
          </p:cNvPr>
          <p:cNvSpPr/>
          <p:nvPr/>
        </p:nvSpPr>
        <p:spPr>
          <a:xfrm>
            <a:off x="3431398" y="6188823"/>
            <a:ext cx="755188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7">
            <a:extLst>
              <a:ext uri="{FF2B5EF4-FFF2-40B4-BE49-F238E27FC236}">
                <a16:creationId xmlns:a16="http://schemas.microsoft.com/office/drawing/2014/main" id="{F0BEC5FF-B347-4002-8C89-AACBFA7236C2}"/>
              </a:ext>
            </a:extLst>
          </p:cNvPr>
          <p:cNvSpPr/>
          <p:nvPr/>
        </p:nvSpPr>
        <p:spPr>
          <a:xfrm flipV="1">
            <a:off x="2885532" y="6035972"/>
            <a:ext cx="12925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3" name="Line 62">
            <a:extLst>
              <a:ext uri="{FF2B5EF4-FFF2-40B4-BE49-F238E27FC236}">
                <a16:creationId xmlns:a16="http://schemas.microsoft.com/office/drawing/2014/main" id="{330F3743-AB9E-4D21-8A02-739EAB7D8650}"/>
              </a:ext>
            </a:extLst>
          </p:cNvPr>
          <p:cNvSpPr/>
          <p:nvPr/>
        </p:nvSpPr>
        <p:spPr>
          <a:xfrm>
            <a:off x="3066961" y="5864862"/>
            <a:ext cx="111113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62">
            <a:extLst>
              <a:ext uri="{FF2B5EF4-FFF2-40B4-BE49-F238E27FC236}">
                <a16:creationId xmlns:a16="http://schemas.microsoft.com/office/drawing/2014/main" id="{F37BFD0F-1456-427D-833B-77DA9F53CB9E}"/>
              </a:ext>
            </a:extLst>
          </p:cNvPr>
          <p:cNvSpPr/>
          <p:nvPr/>
        </p:nvSpPr>
        <p:spPr>
          <a:xfrm>
            <a:off x="3249967" y="5690052"/>
            <a:ext cx="928130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5" name="Line 63">
            <a:extLst>
              <a:ext uri="{FF2B5EF4-FFF2-40B4-BE49-F238E27FC236}">
                <a16:creationId xmlns:a16="http://schemas.microsoft.com/office/drawing/2014/main" id="{3FF188E8-3416-452A-A5E4-A4D74BD40085}"/>
              </a:ext>
            </a:extLst>
          </p:cNvPr>
          <p:cNvSpPr/>
          <p:nvPr/>
        </p:nvSpPr>
        <p:spPr>
          <a:xfrm>
            <a:off x="3066961" y="1284382"/>
            <a:ext cx="0" cy="458047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6" name="Line 63">
            <a:extLst>
              <a:ext uri="{FF2B5EF4-FFF2-40B4-BE49-F238E27FC236}">
                <a16:creationId xmlns:a16="http://schemas.microsoft.com/office/drawing/2014/main" id="{9AB39D5C-A00C-46FF-82DA-953595F6953A}"/>
              </a:ext>
            </a:extLst>
          </p:cNvPr>
          <p:cNvSpPr/>
          <p:nvPr/>
        </p:nvSpPr>
        <p:spPr>
          <a:xfrm>
            <a:off x="2885532" y="1457007"/>
            <a:ext cx="0" cy="4580479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7" name="Line 63">
            <a:extLst>
              <a:ext uri="{FF2B5EF4-FFF2-40B4-BE49-F238E27FC236}">
                <a16:creationId xmlns:a16="http://schemas.microsoft.com/office/drawing/2014/main" id="{C4AD5EBF-20EF-4E24-81A3-D0DCD833E62E}"/>
              </a:ext>
            </a:extLst>
          </p:cNvPr>
          <p:cNvSpPr/>
          <p:nvPr/>
        </p:nvSpPr>
        <p:spPr>
          <a:xfrm>
            <a:off x="3431398" y="1109214"/>
            <a:ext cx="0" cy="5083232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8" name="Line 63">
            <a:extLst>
              <a:ext uri="{FF2B5EF4-FFF2-40B4-BE49-F238E27FC236}">
                <a16:creationId xmlns:a16="http://schemas.microsoft.com/office/drawing/2014/main" id="{332DFD40-9F65-4BCC-AB29-0492DAA003FA}"/>
              </a:ext>
            </a:extLst>
          </p:cNvPr>
          <p:cNvSpPr/>
          <p:nvPr/>
        </p:nvSpPr>
        <p:spPr>
          <a:xfrm>
            <a:off x="3249968" y="1608344"/>
            <a:ext cx="0" cy="4081349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8404368" y="5153581"/>
            <a:ext cx="1621691" cy="4705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2287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FCB0F-4A6F-4484-A6F0-6FBC746C5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40720" y="1885157"/>
            <a:ext cx="2743200" cy="1314450"/>
          </a:xfrm>
          <a:prstGeom prst="rect">
            <a:avLst/>
          </a:prstGeom>
        </p:spPr>
      </p:pic>
      <p:pic>
        <p:nvPicPr>
          <p:cNvPr id="114" name="Picture 2"/>
          <p:cNvPicPr/>
          <p:nvPr/>
        </p:nvPicPr>
        <p:blipFill>
          <a:blip r:embed="rId4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5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6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5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1" y="713520"/>
            <a:ext cx="427970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9040" y="2122418"/>
            <a:ext cx="0" cy="2139982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920" y="2317152"/>
            <a:ext cx="0" cy="1765968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sp>
        <p:nvSpPr>
          <p:cNvPr id="147" name="Line 29"/>
          <p:cNvSpPr/>
          <p:nvPr/>
        </p:nvSpPr>
        <p:spPr>
          <a:xfrm>
            <a:off x="9443092" y="707760"/>
            <a:ext cx="0" cy="665947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10564719" y="428040"/>
            <a:ext cx="0" cy="948547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39" y="428040"/>
            <a:ext cx="50102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724943" y="4050675"/>
            <a:ext cx="2563862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Teensy 3.x 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05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38601" y="1737704"/>
            <a:ext cx="391142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405449"/>
            <a:ext cx="0" cy="342443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27961" y="1538551"/>
            <a:ext cx="3719881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0" cy="31653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2317152"/>
            <a:ext cx="226297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2122418"/>
            <a:ext cx="246396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7567904" y="939225"/>
            <a:ext cx="0" cy="3667486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7380191" y="713520"/>
            <a:ext cx="0" cy="371433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1" y="4598280"/>
            <a:ext cx="165994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1" y="4428000"/>
            <a:ext cx="1459991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1" y="5829319"/>
            <a:ext cx="3215895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05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05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7501918" y="1534495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7759594" y="131884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48">
            <a:extLst>
              <a:ext uri="{FF2B5EF4-FFF2-40B4-BE49-F238E27FC236}">
                <a16:creationId xmlns:a16="http://schemas.microsoft.com/office/drawing/2014/main" id="{154EA5B6-27C2-4107-A17C-920AA68AB655}"/>
              </a:ext>
            </a:extLst>
          </p:cNvPr>
          <p:cNvSpPr/>
          <p:nvPr/>
        </p:nvSpPr>
        <p:spPr>
          <a:xfrm flipH="1">
            <a:off x="10575600" y="1750444"/>
            <a:ext cx="279790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48">
            <a:extLst>
              <a:ext uri="{FF2B5EF4-FFF2-40B4-BE49-F238E27FC236}">
                <a16:creationId xmlns:a16="http://schemas.microsoft.com/office/drawing/2014/main" id="{E0F2DC39-33B6-4DCB-8EA8-6F41CD0749BB}"/>
              </a:ext>
            </a:extLst>
          </p:cNvPr>
          <p:cNvSpPr/>
          <p:nvPr/>
        </p:nvSpPr>
        <p:spPr>
          <a:xfrm flipH="1">
            <a:off x="7567545" y="949583"/>
            <a:ext cx="328784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46">
            <a:extLst>
              <a:ext uri="{FF2B5EF4-FFF2-40B4-BE49-F238E27FC236}">
                <a16:creationId xmlns:a16="http://schemas.microsoft.com/office/drawing/2014/main" id="{62A8DDFC-C8D2-4F7E-AF6C-94E62EBA0830}"/>
              </a:ext>
            </a:extLst>
          </p:cNvPr>
          <p:cNvSpPr/>
          <p:nvPr/>
        </p:nvSpPr>
        <p:spPr>
          <a:xfrm>
            <a:off x="10855390" y="939224"/>
            <a:ext cx="0" cy="79848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4063889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FC1BC-82C1-4BAC-B7AC-DB5E0E056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10"/>
          <a:stretch/>
        </p:blipFill>
        <p:spPr>
          <a:xfrm>
            <a:off x="22601" y="0"/>
            <a:ext cx="65585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4DBBC3-5B8B-4AC3-85C6-12FAAEED2360}"/>
              </a:ext>
            </a:extLst>
          </p:cNvPr>
          <p:cNvSpPr txBox="1"/>
          <p:nvPr/>
        </p:nvSpPr>
        <p:spPr>
          <a:xfrm>
            <a:off x="1665513" y="3985692"/>
            <a:ext cx="845653" cy="769441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GND</a:t>
            </a:r>
          </a:p>
          <a:p>
            <a:r>
              <a:rPr lang="en-US" sz="1100" b="1" dirty="0"/>
              <a:t>VCC</a:t>
            </a:r>
          </a:p>
          <a:p>
            <a:r>
              <a:rPr lang="en-US" sz="1100" b="1" dirty="0"/>
              <a:t>PB6:</a:t>
            </a:r>
            <a:r>
              <a:rPr lang="en-US" sz="1100" b="1" dirty="0">
                <a:solidFill>
                  <a:srgbClr val="0000FF"/>
                </a:solidFill>
              </a:rPr>
              <a:t>D3</a:t>
            </a:r>
          </a:p>
          <a:p>
            <a:r>
              <a:rPr lang="en-US" sz="1100" b="1" dirty="0"/>
              <a:t>PB7:</a:t>
            </a:r>
            <a:r>
              <a:rPr lang="en-US" sz="1100" b="1" dirty="0">
                <a:solidFill>
                  <a:srgbClr val="0000FF"/>
                </a:solidFill>
              </a:rPr>
              <a:t>D2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04EA7-6363-47A9-9D94-C283F29249C3}"/>
              </a:ext>
            </a:extLst>
          </p:cNvPr>
          <p:cNvSpPr txBox="1"/>
          <p:nvPr/>
        </p:nvSpPr>
        <p:spPr>
          <a:xfrm>
            <a:off x="1832251" y="4975516"/>
            <a:ext cx="783390" cy="430887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CAN</a:t>
            </a:r>
          </a:p>
          <a:p>
            <a:pPr algn="ctr"/>
            <a:r>
              <a:rPr lang="en-US" sz="1100" b="1" dirty="0"/>
              <a:t>LO      HI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C3DFA-B542-4E02-BDA9-032B80871846}"/>
              </a:ext>
            </a:extLst>
          </p:cNvPr>
          <p:cNvSpPr txBox="1"/>
          <p:nvPr/>
        </p:nvSpPr>
        <p:spPr>
          <a:xfrm>
            <a:off x="4592283" y="4962375"/>
            <a:ext cx="698169" cy="430887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00FF"/>
                </a:solidFill>
              </a:rPr>
              <a:t>D23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A3</a:t>
            </a:r>
          </a:p>
          <a:p>
            <a:pPr algn="ctr"/>
            <a:r>
              <a:rPr lang="en-US" sz="1100" b="1" dirty="0"/>
              <a:t>PA3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0C02D-B216-482F-A8A8-5BE698FEE181}"/>
              </a:ext>
            </a:extLst>
          </p:cNvPr>
          <p:cNvSpPr txBox="1"/>
          <p:nvPr/>
        </p:nvSpPr>
        <p:spPr>
          <a:xfrm>
            <a:off x="5624018" y="2347392"/>
            <a:ext cx="1033286" cy="2484078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1100" b="1" dirty="0"/>
              <a:t>PB15:</a:t>
            </a:r>
            <a:r>
              <a:rPr lang="en-US" sz="1100" b="1" dirty="0">
                <a:solidFill>
                  <a:srgbClr val="0000FF"/>
                </a:solidFill>
              </a:rPr>
              <a:t>D13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PB14:</a:t>
            </a:r>
            <a:r>
              <a:rPr lang="en-US" sz="1100" b="1" dirty="0">
                <a:solidFill>
                  <a:srgbClr val="0000FF"/>
                </a:solidFill>
              </a:rPr>
              <a:t>D14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PA8:</a:t>
            </a:r>
            <a:r>
              <a:rPr lang="en-US" sz="1100" b="1" dirty="0">
                <a:solidFill>
                  <a:srgbClr val="0000FF"/>
                </a:solidFill>
              </a:rPr>
              <a:t>D12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PB0:</a:t>
            </a:r>
            <a:r>
              <a:rPr lang="en-US" sz="1100" b="1" dirty="0">
                <a:solidFill>
                  <a:srgbClr val="0000FF"/>
                </a:solidFill>
              </a:rPr>
              <a:t>D28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A8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PA6:</a:t>
            </a:r>
            <a:r>
              <a:rPr lang="en-US" sz="1100" b="1" dirty="0">
                <a:solidFill>
                  <a:srgbClr val="0000FF"/>
                </a:solidFill>
              </a:rPr>
              <a:t>D26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A6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PA2:</a:t>
            </a:r>
            <a:r>
              <a:rPr lang="en-US" sz="1100" b="1" dirty="0">
                <a:solidFill>
                  <a:srgbClr val="0000FF"/>
                </a:solidFill>
              </a:rPr>
              <a:t>D22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A0597-0266-4EBF-B30E-76680117E5DA}"/>
              </a:ext>
            </a:extLst>
          </p:cNvPr>
          <p:cNvSpPr txBox="1"/>
          <p:nvPr/>
        </p:nvSpPr>
        <p:spPr>
          <a:xfrm>
            <a:off x="3823704" y="2347392"/>
            <a:ext cx="1033286" cy="2484078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1100" b="1" dirty="0"/>
              <a:t>PB11:</a:t>
            </a:r>
            <a:r>
              <a:rPr lang="en-US" sz="1100" b="1" dirty="0">
                <a:solidFill>
                  <a:srgbClr val="0000FF"/>
                </a:solidFill>
              </a:rPr>
              <a:t>D31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PB10:</a:t>
            </a:r>
            <a:r>
              <a:rPr lang="en-US" sz="1100" b="1" dirty="0">
                <a:solidFill>
                  <a:srgbClr val="0000FF"/>
                </a:solidFill>
              </a:rPr>
              <a:t>D30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PB1:</a:t>
            </a:r>
            <a:r>
              <a:rPr lang="en-US" sz="1100" b="1" dirty="0">
                <a:solidFill>
                  <a:srgbClr val="0000FF"/>
                </a:solidFill>
              </a:rPr>
              <a:t>D29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A9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PA7:</a:t>
            </a:r>
            <a:r>
              <a:rPr lang="en-US" sz="1100" b="1" dirty="0">
                <a:solidFill>
                  <a:srgbClr val="0000FF"/>
                </a:solidFill>
              </a:rPr>
              <a:t>D27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A7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 PA4:</a:t>
            </a:r>
            <a:r>
              <a:rPr lang="en-US" sz="1100" b="1" dirty="0">
                <a:solidFill>
                  <a:srgbClr val="0000FF"/>
                </a:solidFill>
              </a:rPr>
              <a:t>D24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A4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PA1:</a:t>
            </a:r>
            <a:r>
              <a:rPr lang="en-US" sz="1100" b="1" dirty="0">
                <a:solidFill>
                  <a:srgbClr val="0000FF"/>
                </a:solidFill>
              </a:rPr>
              <a:t>D21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3819F-4054-4493-ADC9-E275D731A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160" y="1971461"/>
            <a:ext cx="5296861" cy="3533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D5150E6-4FC2-41DB-A798-156406358C72}"/>
              </a:ext>
            </a:extLst>
          </p:cNvPr>
          <p:cNvGrpSpPr/>
          <p:nvPr/>
        </p:nvGrpSpPr>
        <p:grpSpPr>
          <a:xfrm>
            <a:off x="2587284" y="3488870"/>
            <a:ext cx="922112" cy="1430461"/>
            <a:chOff x="2596810" y="3918792"/>
            <a:chExt cx="922112" cy="9910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F00C3D-B915-449C-BE52-91C7C04493DE}"/>
                </a:ext>
              </a:extLst>
            </p:cNvPr>
            <p:cNvSpPr txBox="1"/>
            <p:nvPr/>
          </p:nvSpPr>
          <p:spPr>
            <a:xfrm>
              <a:off x="2596810" y="3918792"/>
              <a:ext cx="922112" cy="9910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vert="vert270"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100" b="1" dirty="0"/>
                <a:t>PB4:</a:t>
              </a:r>
              <a:r>
                <a:rPr lang="en-US" sz="1100" b="1" dirty="0">
                  <a:solidFill>
                    <a:srgbClr val="0000FF"/>
                  </a:solidFill>
                </a:rPr>
                <a:t>D5</a:t>
              </a:r>
              <a:r>
                <a:rPr lang="en-US" sz="1100" b="1" dirty="0"/>
                <a:t>  RED</a:t>
              </a:r>
            </a:p>
            <a:p>
              <a:pPr>
                <a:lnSpc>
                  <a:spcPts val="2000"/>
                </a:lnSpc>
              </a:pPr>
              <a:r>
                <a:rPr lang="en-US" sz="1100" b="1" dirty="0"/>
                <a:t>PB5:</a:t>
              </a:r>
              <a:r>
                <a:rPr lang="en-US" sz="1100" b="1" dirty="0">
                  <a:solidFill>
                    <a:srgbClr val="0000FF"/>
                  </a:solidFill>
                </a:rPr>
                <a:t>D4</a:t>
              </a:r>
              <a:r>
                <a:rPr lang="en-US" sz="1100" b="1" dirty="0"/>
                <a:t>  BLU</a:t>
              </a:r>
            </a:p>
            <a:p>
              <a:pPr>
                <a:lnSpc>
                  <a:spcPts val="2000"/>
                </a:lnSpc>
              </a:pPr>
              <a:r>
                <a:rPr lang="en-US" sz="1100" b="1" dirty="0"/>
                <a:t>Pwr  GRN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AF6687-325B-4F2A-B699-44AFF274112E}"/>
                </a:ext>
              </a:extLst>
            </p:cNvPr>
            <p:cNvSpPr txBox="1"/>
            <p:nvPr/>
          </p:nvSpPr>
          <p:spPr>
            <a:xfrm>
              <a:off x="2826784" y="3949973"/>
              <a:ext cx="470678" cy="26161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1100" b="1" dirty="0"/>
                <a:t>LED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1F4DED-555F-479E-AA2A-0CD0F369ADB3}"/>
              </a:ext>
            </a:extLst>
          </p:cNvPr>
          <p:cNvSpPr txBox="1"/>
          <p:nvPr/>
        </p:nvSpPr>
        <p:spPr>
          <a:xfrm>
            <a:off x="1895718" y="308615"/>
            <a:ext cx="435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Processor: STM32F303CCT6</a:t>
            </a:r>
          </a:p>
        </p:txBody>
      </p:sp>
    </p:spTree>
    <p:extLst>
      <p:ext uri="{BB962C8B-B14F-4D97-AF65-F5344CB8AC3E}">
        <p14:creationId xmlns:p14="http://schemas.microsoft.com/office/powerpoint/2010/main" val="1272580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F5263B-51DE-4255-AB68-DE6A6CDD8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10"/>
          <a:stretch/>
        </p:blipFill>
        <p:spPr>
          <a:xfrm>
            <a:off x="22601" y="0"/>
            <a:ext cx="655858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44FCA-8F18-4691-9313-09CFAD48A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79278" y="839657"/>
            <a:ext cx="209550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5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8C64A-A93B-4BC8-8586-B0A38721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663889"/>
            <a:ext cx="10972440" cy="1404256"/>
          </a:xfrm>
        </p:spPr>
        <p:txBody>
          <a:bodyPr/>
          <a:lstStyle/>
          <a:p>
            <a:pPr algn="ctr"/>
            <a:r>
              <a:rPr lang="en-US" sz="6000" dirty="0"/>
              <a:t>BACKUP MATERIAL</a:t>
            </a:r>
          </a:p>
        </p:txBody>
      </p:sp>
    </p:spTree>
    <p:extLst>
      <p:ext uri="{BB962C8B-B14F-4D97-AF65-F5344CB8AC3E}">
        <p14:creationId xmlns:p14="http://schemas.microsoft.com/office/powerpoint/2010/main" val="328717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1283</TotalTime>
  <Words>667</Words>
  <Application>Microsoft Office PowerPoint</Application>
  <PresentationFormat>Widescreen</PresentationFormat>
  <Paragraphs>231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Courier New</vt:lpstr>
      <vt:lpstr>Microsoft Sans Serif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 MATERIAL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George Small</dc:creator>
  <dc:description/>
  <cp:lastModifiedBy>George Small</cp:lastModifiedBy>
  <cp:revision>64</cp:revision>
  <dcterms:created xsi:type="dcterms:W3CDTF">2018-06-09T11:41:29Z</dcterms:created>
  <dcterms:modified xsi:type="dcterms:W3CDTF">2019-02-09T10:29:20Z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PresentationFormat">
    <vt:lpwstr>Widescreen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4</vt:i4>
  </property>
  <property fmtid="{D5CDD505-2E9C-101B-9397-08002B2CF9AE}" pid="11" name="TitusGUID">
    <vt:lpwstr>1e2cccf0-fda8-4a63-9d4a-2c9ad1b4e68d</vt:lpwstr>
  </property>
  <property fmtid="{D5CDD505-2E9C-101B-9397-08002B2CF9AE}" pid="12" name="techData">
    <vt:lpwstr>No</vt:lpwstr>
  </property>
  <property fmtid="{D5CDD505-2E9C-101B-9397-08002B2CF9AE}" pid="13" name="VisualMarking">
    <vt:lpwstr>Header</vt:lpwstr>
  </property>
</Properties>
</file>